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7" r:id="rId6"/>
    <p:sldId id="275" r:id="rId7"/>
    <p:sldId id="259" r:id="rId8"/>
    <p:sldId id="260" r:id="rId9"/>
    <p:sldId id="265" r:id="rId10"/>
    <p:sldId id="273" r:id="rId11"/>
    <p:sldId id="274" r:id="rId12"/>
    <p:sldId id="276" r:id="rId13"/>
    <p:sldId id="277" r:id="rId14"/>
    <p:sldId id="278" r:id="rId15"/>
    <p:sldId id="27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4FBD63-0C31-4E67-AECF-F1DE55212D29}" v="57" dt="2019-09-17T11:11:29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8-9-2020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Eh0iFWlgs&amp;feature=youtu.be" TargetMode="External"/><Relationship Id="rId2" Type="http://schemas.openxmlformats.org/officeDocument/2006/relationships/hyperlink" Target="https://www.nbtc.nl/nl/cijfers-en-trends.htm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ikiweb.nl/mro/themas/trends-en-ontwikkelingen/" TargetMode="External"/><Relationship Id="rId5" Type="http://schemas.openxmlformats.org/officeDocument/2006/relationships/hyperlink" Target="https://pretwerk.nl/category/actueel" TargetMode="External"/><Relationship Id="rId4" Type="http://schemas.openxmlformats.org/officeDocument/2006/relationships/hyperlink" Target="http://kerncijfers.nbtc.nl/nl/magazine/8374/768413/cover.html#cover.html?&amp;_suid=142200915019106409539640487061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vrijetijdsbedrijven en producten, trends en hypes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websites met </a:t>
            </a:r>
            <a:r>
              <a:rPr lang="nl-NL" dirty="0" err="1"/>
              <a:t>t&amp;o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u="sng" dirty="0">
                <a:hlinkClick r:id="rId2"/>
              </a:rPr>
              <a:t>https://www.nbtc.nl/nl/cijfers-en-trends.htm</a:t>
            </a:r>
            <a:r>
              <a:rPr lang="nl-NL" u="sng" dirty="0"/>
              <a:t> </a:t>
            </a:r>
          </a:p>
          <a:p>
            <a:r>
              <a:rPr lang="nl-NL" dirty="0"/>
              <a:t> </a:t>
            </a:r>
          </a:p>
          <a:p>
            <a:r>
              <a:rPr lang="nl-NL" u="sng" dirty="0">
                <a:hlinkClick r:id="rId3"/>
              </a:rPr>
              <a:t>https://www.youtube.com/watch?v=hqEh0iFWlgs&amp;feature=youtu.be</a:t>
            </a:r>
            <a:r>
              <a:rPr lang="nl-NL" dirty="0"/>
              <a:t>  </a:t>
            </a:r>
            <a:r>
              <a:rPr lang="nl-NL" dirty="0" err="1"/>
              <a:t>holland</a:t>
            </a:r>
            <a:r>
              <a:rPr lang="nl-NL" dirty="0"/>
              <a:t>. the </a:t>
            </a:r>
            <a:r>
              <a:rPr lang="nl-NL" dirty="0" err="1"/>
              <a:t>original</a:t>
            </a:r>
            <a:r>
              <a:rPr lang="nl-NL" dirty="0"/>
              <a:t> cool</a:t>
            </a:r>
          </a:p>
          <a:p>
            <a:r>
              <a:rPr lang="nl-NL" dirty="0"/>
              <a:t> </a:t>
            </a:r>
          </a:p>
          <a:p>
            <a:r>
              <a:rPr lang="nl-NL" u="sng" dirty="0">
                <a:hlinkClick r:id="rId4"/>
              </a:rPr>
              <a:t>http://kerncijfers.nbtc.nl/nl/magazine/8374/768413/cover.html#cover.html?&amp;_suid=142200915019106409539640487061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5"/>
              </a:rPr>
              <a:t>https://pretwerk.nl/category/actueel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6"/>
              </a:rPr>
              <a:t>http://www.wikiweb.nl/mro/themas/trends-en-ontwikkelingen/</a:t>
            </a:r>
            <a:r>
              <a:rPr lang="nl-NL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503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 geven van vrijetijdsbedrijven</a:t>
            </a:r>
          </a:p>
          <a:p>
            <a:r>
              <a:rPr lang="nl-NL" dirty="0"/>
              <a:t>Voorbeelden geven van vrijetijdsproducten</a:t>
            </a:r>
          </a:p>
          <a:p>
            <a:r>
              <a:rPr lang="nl-NL" dirty="0"/>
              <a:t>Het verschil tussen trends en hypes aangeven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9903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Voorbeelden geven van vrijetijdsbedrijven</a:t>
            </a:r>
          </a:p>
          <a:p>
            <a:r>
              <a:rPr lang="nl-NL" dirty="0"/>
              <a:t>Voorbeelden geven van vrijetijdsproducten</a:t>
            </a:r>
          </a:p>
          <a:p>
            <a:r>
              <a:rPr lang="nl-NL" dirty="0"/>
              <a:t>Het verschil tussen trends en hypes aangeven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292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Vrijetijdsbedrijven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Bedrijven die in de vrijetijdssector opereren. </a:t>
            </a:r>
          </a:p>
          <a:p>
            <a:r>
              <a:rPr lang="nl-NL" dirty="0"/>
              <a:t>Houden zich bezig met de besteding van mensen als ze geen verplichtingen meer hebben aan school, werk of werkgever.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167" y="388300"/>
            <a:ext cx="695325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82" y="1295333"/>
            <a:ext cx="3511147" cy="2336509"/>
          </a:xfrm>
          <a:prstGeom prst="rect">
            <a:avLst/>
          </a:prstGeom>
        </p:spPr>
      </p:pic>
      <p:pic>
        <p:nvPicPr>
          <p:cNvPr id="1032" name="Picture 8" descr="Afbeeldingsresultaat voor ID&amp;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006" y="656692"/>
            <a:ext cx="56197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683" y="4277647"/>
            <a:ext cx="4118396" cy="2327789"/>
          </a:xfrm>
          <a:prstGeom prst="rect">
            <a:avLst/>
          </a:prstGeom>
        </p:spPr>
      </p:pic>
      <p:sp>
        <p:nvSpPr>
          <p:cNvPr id="10" name="AutoShape 10" descr="Afbeeldingsresultaat voor MOJO conce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908" y="4108361"/>
            <a:ext cx="4293294" cy="26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Vrijetijdsproducten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Product van een vrijetijdsbedrijf</a:t>
            </a:r>
          </a:p>
        </p:txBody>
      </p:sp>
    </p:spTree>
    <p:extLst>
      <p:ext uri="{BB962C8B-B14F-4D97-AF65-F5344CB8AC3E}">
        <p14:creationId xmlns:p14="http://schemas.microsoft.com/office/powerpoint/2010/main" val="158562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18" y="769960"/>
            <a:ext cx="4244082" cy="283076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681" y="3389961"/>
            <a:ext cx="6286500" cy="31432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0B56613-E436-4264-BC34-309EF893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21" y="980728"/>
            <a:ext cx="2873015" cy="18215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C4DB871-561A-443F-9665-5E0E7CD01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7122" y="3700537"/>
            <a:ext cx="2864988" cy="27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5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Trends </a:t>
            </a:r>
            <a:r>
              <a:rPr lang="nl-NL"/>
              <a:t>en hypes</a:t>
            </a:r>
            <a:r>
              <a:rPr lang="nl-NL" dirty="0"/>
              <a:t>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Trend = een koers die zich gedurende een langere periode in een bepaalde duidelijke richting beweegt.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Hype =  is een verschijnsel dat tijdelijk bovenmatige (media-)aandacht krijgt en daardoor belangrijker lijkt dan het in werkelijkheid is.</a:t>
            </a: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62" y="4164705"/>
            <a:ext cx="3869693" cy="237776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820" y="3569367"/>
            <a:ext cx="2044832" cy="314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8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	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Zoek 10 trends en ontwikkelingen op het gebied van recreatie en toerisme.</a:t>
            </a:r>
          </a:p>
          <a:p>
            <a:r>
              <a:rPr lang="nl-NL" dirty="0"/>
              <a:t>Geef een toelichting per trend wat het volgens jou betekent. </a:t>
            </a:r>
          </a:p>
          <a:p>
            <a:r>
              <a:rPr lang="nl-NL"/>
              <a:t>Beschrijf </a:t>
            </a:r>
            <a:r>
              <a:rPr lang="nl-NL" dirty="0"/>
              <a:t>welke trends op opa`s en oma`s van toepassing zijn. </a:t>
            </a:r>
          </a:p>
          <a:p>
            <a:r>
              <a:rPr lang="nl-NL" dirty="0"/>
              <a:t>Beschrijf welke trends op gezinnen van toepassing zijn. </a:t>
            </a:r>
          </a:p>
          <a:p>
            <a:endParaRPr lang="nl-NL" sz="1000" dirty="0"/>
          </a:p>
          <a:p>
            <a:endParaRPr lang="nl-NL" sz="1000" dirty="0"/>
          </a:p>
          <a:p>
            <a:pPr marL="0" indent="0">
              <a:buNone/>
            </a:pPr>
            <a:r>
              <a:rPr lang="nl-NL" sz="1400" dirty="0"/>
              <a:t>Het kan dus zijn dat er geen trends van toepassing zijn op een van de 2 doelgroepen. Dat is geen probleem.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6767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73CDC9-9B73-462B-8D9A-01FC34E484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6C6A12-103F-4143-8A35-CE866B314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85168-3FA8-4BEF-B3C4-0BADBE67C0F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306</Words>
  <Application>Microsoft Office PowerPoint</Application>
  <PresentationFormat>Breedbeeld</PresentationFormat>
  <Paragraphs>43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Vrijetijdsbedrijven</vt:lpstr>
      <vt:lpstr>PowerPoint-presentatie</vt:lpstr>
      <vt:lpstr>Voorbeelden</vt:lpstr>
      <vt:lpstr>Vrijetijdsproducten</vt:lpstr>
      <vt:lpstr>Voorbeelden</vt:lpstr>
      <vt:lpstr>Trends en hypes </vt:lpstr>
      <vt:lpstr>Opdracht  </vt:lpstr>
      <vt:lpstr>Voorbeelden van websites met t&amp;o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22</cp:revision>
  <dcterms:created xsi:type="dcterms:W3CDTF">2015-07-08T13:48:52Z</dcterms:created>
  <dcterms:modified xsi:type="dcterms:W3CDTF">2020-09-08T07:54:47Z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